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456">
          <p15:clr>
            <a:srgbClr val="A4A3A4"/>
          </p15:clr>
        </p15:guide>
        <p15:guide id="5" pos="729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 orient="horz"/>
        <p:guide pos="960" orient="horz"/>
        <p:guide pos="3888" orient="horz"/>
        <p:guide pos="456"/>
        <p:guide pos="729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This PowerPoint Template includes a series of slide masters with predefined layouts and color schemes for formatting slides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 Slide Masters are displayed when you right click on a slide and select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 from 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fb51abdab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fb51abd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6fb51abdab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fb51abda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g26fb51abda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26fb51abd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fb51abdab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g26fb51abdab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26fb51abda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fb51abdab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g26fb51abdab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g26fb51abda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fb48e49e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fb48e49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6fb48e49e6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fb48e49e6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fb48e49e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6fb48e49e6_2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fb48e49e6_2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fb48e49e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6fb48e49e6_2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9092" y="2703302"/>
            <a:ext cx="4242908" cy="415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09600" y="429357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1" y="6391657"/>
            <a:ext cx="6123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609600" y="76200"/>
            <a:ext cx="11074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4523709" y="1524001"/>
            <a:ext cx="7058691" cy="4648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83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indent="-355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12"/>
          <p:cNvSpPr txBox="1"/>
          <p:nvPr>
            <p:ph idx="2" type="body"/>
          </p:nvPr>
        </p:nvSpPr>
        <p:spPr>
          <a:xfrm>
            <a:off x="591890" y="1524000"/>
            <a:ext cx="3564876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12"/>
          <p:cNvCxnSpPr/>
          <p:nvPr/>
        </p:nvCxnSpPr>
        <p:spPr>
          <a:xfrm rot="5400000">
            <a:off x="2447147" y="3581135"/>
            <a:ext cx="3810000" cy="2117"/>
          </a:xfrm>
          <a:prstGeom prst="straightConnector1">
            <a:avLst/>
          </a:prstGeom>
          <a:noFill/>
          <a:ln cap="flat" cmpd="sng" w="1587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2" showMasterSp="0">
  <p:cSld name="Title2">
    <p:bg>
      <p:bgPr>
        <a:solidFill>
          <a:srgbClr val="AB192D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  <a:defRPr b="1"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609600" y="429357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Red" showMasterSp="0">
  <p:cSld name="BlankRed">
    <p:bg>
      <p:bgPr>
        <a:solidFill>
          <a:schemeClr val="lt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131" y="1066834"/>
            <a:ext cx="4459738" cy="4428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25475" y="1447800"/>
            <a:ext cx="9144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5475" y="31242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greyWatermark-20.png"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9092" y="2703302"/>
            <a:ext cx="4242908" cy="415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Caption">
  <p:cSld name="Photo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/>
          <p:nvPr>
            <p:ph idx="2" type="pic"/>
          </p:nvPr>
        </p:nvSpPr>
        <p:spPr>
          <a:xfrm>
            <a:off x="609600" y="1524000"/>
            <a:ext cx="7823200" cy="46482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8737600" y="1524000"/>
            <a:ext cx="2844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10160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10160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0" name="Google Shape;60;p10"/>
          <p:cNvSpPr txBox="1"/>
          <p:nvPr>
            <p:ph idx="3" type="body"/>
          </p:nvPr>
        </p:nvSpPr>
        <p:spPr>
          <a:xfrm>
            <a:off x="61976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4" type="body"/>
          </p:nvPr>
        </p:nvSpPr>
        <p:spPr>
          <a:xfrm>
            <a:off x="61976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i="0" sz="3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/>
          </a:p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2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/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</a:pPr>
            <a:r>
              <a:rPr b="1" lang="en-US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RBE/CS 549 - Project 4</a:t>
            </a:r>
            <a:endParaRPr b="1" sz="4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</a:pPr>
            <a:r>
              <a:rPr b="1" lang="en-US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Visual-Inertial Odometry</a:t>
            </a:r>
            <a:endParaRPr b="1" sz="4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609600" y="5181601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Team: </a:t>
            </a:r>
            <a:endParaRPr b="1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Thanikai Adhithiyan Shanmugam</a:t>
            </a:r>
            <a:endParaRPr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Niranjan Kumar Ilampooranan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1524000" y="3054350"/>
            <a:ext cx="9144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</a:pPr>
            <a:r>
              <a:rPr b="1" lang="en-US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Thank You</a:t>
            </a:r>
            <a:endParaRPr b="1" sz="4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609600" y="1524000"/>
            <a:ext cx="7818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Multi-Constraint Kalman Filter - means of solving the VIO (Visual-Inertial Odometry) problem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Implemented in Phase 1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Satisfactory results - RMSE ATE between ground truth and estimates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heavy dependency on feature detection and tracking</a:t>
            </a:r>
            <a:endParaRPr/>
          </a:p>
          <a:p>
            <a:pPr indent="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 we use deep feature tracking?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Pretty straightforward for visual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But for IMU data?</a:t>
            </a:r>
            <a:endParaRPr/>
          </a:p>
          <a:p>
            <a:pPr indent="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Scarcity in deep learning methods in literature for VIO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We propose networks trained on synthetic data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To estimate odometry given the visual and inertial data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609600" y="6400800"/>
            <a:ext cx="680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425" y="1462773"/>
            <a:ext cx="3801624" cy="44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9036275" y="5978550"/>
            <a:ext cx="351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Picture courtesy: </a:t>
            </a:r>
            <a:r>
              <a:rPr lang="en-US" sz="1200"/>
              <a:t>PeAR WPI lab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Image generated from scene renders in Blender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No motion blurs, adequate realistic motion profiles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Input trajectories given to camera model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Trained on 7, tested on 1</a:t>
            </a:r>
            <a:endParaRPr/>
          </a:p>
          <a:p>
            <a:pPr indent="-274319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Ground plane - rich in image features</a:t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588" y="1778141"/>
            <a:ext cx="2922499" cy="189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3100" y="1774300"/>
            <a:ext cx="2983475" cy="1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4100" y="3903775"/>
            <a:ext cx="2922476" cy="216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675" y="3099825"/>
            <a:ext cx="2922475" cy="2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3425" y="3317633"/>
            <a:ext cx="3757875" cy="33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Network Architectures</a:t>
            </a:r>
            <a:endParaRPr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75" y="1371900"/>
            <a:ext cx="2472755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297" y="1371900"/>
            <a:ext cx="1629507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6022625" y="2475450"/>
            <a:ext cx="41415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Left - VO CNN</a:t>
            </a:r>
            <a:endParaRPr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Right - VO LSTM </a:t>
            </a:r>
            <a:endParaRPr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Estimate odometry using only visual features</a:t>
            </a:r>
            <a:endParaRPr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Comparison performed between both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Network Architectures</a:t>
            </a:r>
            <a:endParaRPr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998" y="1380150"/>
            <a:ext cx="3368125" cy="54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018125" y="2690900"/>
            <a:ext cx="41415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IO network - uses inertial data to estimate odometry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Network Architectures</a:t>
            </a:r>
            <a:endParaRPr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6124000" y="2881200"/>
            <a:ext cx="52695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VIO network - uses both visual and inertial data to estimate relative poses between frames</a:t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000" y="1281400"/>
            <a:ext cx="2824625" cy="53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Odometry Results</a:t>
            </a:r>
            <a:endParaRPr/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900" y="1957375"/>
            <a:ext cx="5210175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626" y="1957376"/>
            <a:ext cx="4084354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Inertial Odometry Results</a:t>
            </a:r>
            <a:endParaRPr/>
          </a:p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700" y="1957388"/>
            <a:ext cx="5295900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325" y="1957400"/>
            <a:ext cx="4262473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Inertial Odometry</a:t>
            </a:r>
            <a:endParaRPr/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25" y="1935188"/>
            <a:ext cx="394335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900" y="1957375"/>
            <a:ext cx="52101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